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49"/>
  </p:notesMasterIdLst>
  <p:handoutMasterIdLst>
    <p:handoutMasterId r:id="rId50"/>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Cambria Math" panose="02040503050406030204" pitchFamily="18" charset="0"/>
      <p:regular r:id="rId57"/>
    </p:embeddedFont>
    <p:embeddedFont>
      <p:font typeface="Nunito" panose="00000500000000000000" pitchFamily="2" charset="0"/>
      <p:regular r:id="rId58"/>
      <p:bold r:id="rId59"/>
      <p:italic r:id="rId60"/>
      <p:boldItalic r:id="rId61"/>
    </p:embeddedFont>
    <p:embeddedFont>
      <p:font typeface="Nunito Bold" panose="00000800000000000000" pitchFamily="2" charset="0"/>
      <p:bold r:id="rId62"/>
    </p:embeddedFont>
    <p:embeddedFont>
      <p:font typeface="Nunito Light" panose="00000400000000000000" pitchFamily="2" charset="0"/>
      <p:regular r:id="rId63"/>
      <p:italic r:id="rId64"/>
    </p:embeddedFont>
    <p:embeddedFont>
      <p:font typeface="Nunito SemiBold" panose="00000700000000000000" pitchFamily="2" charset="0"/>
      <p:bold r:id="rId65"/>
      <p:boldItalic r:id="rId66"/>
    </p:embeddedFont>
    <p:embeddedFont>
      <p:font typeface="標楷體" panose="03000509000000000000" pitchFamily="65" charset="-120"/>
      <p:regular r:id="rId67"/>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9DA7"/>
    <a:srgbClr val="F8F8F8"/>
    <a:srgbClr val="D0C1AC"/>
    <a:srgbClr val="D6C9B9"/>
    <a:srgbClr val="C47660"/>
    <a:srgbClr val="1F497D"/>
    <a:srgbClr val="FF9999"/>
    <a:srgbClr val="FFF2CC"/>
    <a:srgbClr val="CCE5FF"/>
    <a:srgbClr val="638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825" autoAdjust="0"/>
  </p:normalViewPr>
  <p:slideViewPr>
    <p:cSldViewPr snapToGrid="0">
      <p:cViewPr>
        <p:scale>
          <a:sx n="125" d="100"/>
          <a:sy n="125" d="100"/>
        </p:scale>
        <p:origin x="-2724" y="90"/>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Group</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Bad sequencing</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endParaRPr lang="zh-TW"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Group</a:t>
            </a:r>
            <a:r>
              <a:rPr lang="en-US" altLang="zh-TW" baseline="0"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Rank</a:t>
            </a:r>
            <a:r>
              <a:rPr lang="en-US" altLang="zh-TW" baseline="0"/>
              <a:t> BCD</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331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BCD</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8676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2022/11/17</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3549806416"/>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rPr>
                        <a:t>Animal</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Size</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Color</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1805418320"/>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mn-lt"/>
                          <a:ea typeface="+mn-ea"/>
                          <a:cs typeface="+mn-cs"/>
                        </a:rPr>
                        <a:t>PC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382441684"/>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No.</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a:t>
                      </a:r>
                      <a:r>
                        <a:rPr lang="zh-TW" altLang="en-US" sz="1400" b="1" kern="1200" dirty="0">
                          <a:solidFill>
                            <a:schemeClr val="tx1"/>
                          </a:solidFill>
                          <a:latin typeface="+mj-lt"/>
                          <a:ea typeface="+mn-ea"/>
                          <a:cs typeface="+mn-cs"/>
                        </a:rPr>
                        <a:t> </a:t>
                      </a:r>
                      <a:r>
                        <a:rPr lang="en-US" altLang="zh-TW" sz="1400" b="1" kern="1200" dirty="0">
                          <a:solidFill>
                            <a:schemeClr val="tx1"/>
                          </a:solidFill>
                          <a:latin typeface="+mj-lt"/>
                          <a:ea typeface="+mn-ea"/>
                          <a:cs typeface="+mn-cs"/>
                        </a:rPr>
                        <a:t>1</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mj-lt"/>
                          <a:ea typeface="+mn-ea"/>
                          <a:cs typeface="+mn-cs"/>
                        </a:rPr>
                        <a:t>PC 2</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 3</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 </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0.562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0.642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0.047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0.486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0.496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0.348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0.311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0.351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0.302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0.202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0.229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0.187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0.199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0.153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0.183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0.152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0.091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0.074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0.060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0.056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0.015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0.009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2870239589"/>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1591416120"/>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65471563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1455058" y="455839"/>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293718378"/>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575923055"/>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682605412"/>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732508902"/>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88891591"/>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37688981"/>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168261978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2916595513"/>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2750498969"/>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3271609442"/>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2471633013"/>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309010992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257923652"/>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239712015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1263775670"/>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377148191"/>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879122620"/>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3504960581"/>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555751088"/>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mn-lt"/>
                          <a:ea typeface="+mn-ea"/>
                          <a:cs typeface="+mn-cs"/>
                        </a:rPr>
                        <a:t>Sequenced Column Group</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BCD</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Type</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rPr>
                        <a:t>Blue</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Tuna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Tiny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Toad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Green</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Cod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Sample 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2</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3321976090"/>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3210865088"/>
              </p:ext>
            </p:extLst>
          </p:nvPr>
        </p:nvGraphicFramePr>
        <p:xfrm>
          <a:off x="6551391" y="1877209"/>
          <a:ext cx="7200000" cy="19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1031493397"/>
              </p:ext>
            </p:extLst>
          </p:nvPr>
        </p:nvGraphicFramePr>
        <p:xfrm>
          <a:off x="6551391" y="257209"/>
          <a:ext cx="7200000" cy="162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853797638"/>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rPr>
                        <a:t>Decimal digit</a:t>
                      </a:r>
                      <a:endParaRPr lang="zh-TW" altLang="en-US" sz="1600"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rPr>
                        <a:t>BCD Code</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rPr>
                        <a:t>8421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4221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5421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rPr>
                        <a:t>2</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rPr>
                        <a:t>3</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rPr>
                        <a:t>4</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rPr>
                        <a:t>5</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rPr>
                        <a:t>6</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rPr>
                        <a:t>7</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rPr>
                        <a:t>8</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9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5232</TotalTime>
  <Words>5600</Words>
  <Application>Microsoft Office PowerPoint</Application>
  <PresentationFormat>寬螢幕</PresentationFormat>
  <Paragraphs>2647</Paragraphs>
  <Slides>47</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47</vt:i4>
      </vt:variant>
    </vt:vector>
  </HeadingPairs>
  <TitlesOfParts>
    <vt:vector size="59" baseType="lpstr">
      <vt:lpstr>Nunito SemiBold</vt:lpstr>
      <vt:lpstr>Times New Roman</vt:lpstr>
      <vt:lpstr>Nunito</vt:lpstr>
      <vt:lpstr>Calibri Light</vt:lpstr>
      <vt:lpstr>新細明體</vt:lpstr>
      <vt:lpstr>標楷體</vt:lpstr>
      <vt:lpstr>Nunito Bold</vt:lpstr>
      <vt:lpstr>Nunito Light</vt:lpstr>
      <vt:lpstr>Calibri</vt:lpstr>
      <vt:lpstr>Cambria Math</vt:lpstr>
      <vt:lpstr>Arial</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313</cp:revision>
  <dcterms:created xsi:type="dcterms:W3CDTF">2022-10-26T08:15:37Z</dcterms:created>
  <dcterms:modified xsi:type="dcterms:W3CDTF">2022-11-17T15:39:59Z</dcterms:modified>
</cp:coreProperties>
</file>